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sldIdLst>
    <p:sldId id="257" r:id="rId2"/>
  </p:sldIdLst>
  <p:sldSz cx="21383625" cy="30275213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7A4595"/>
    <a:srgbClr val="3770B7"/>
    <a:srgbClr val="6967A9"/>
    <a:srgbClr val="F1EEA1"/>
    <a:srgbClr val="6B69AA"/>
    <a:srgbClr val="5FAA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25" d="100"/>
          <a:sy n="25" d="100"/>
        </p:scale>
        <p:origin x="3066" y="8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617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42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7780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0502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739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0343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40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837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649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872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927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67F64-2BA5-4A95-89D7-D6E0E8E469B3}" type="datetimeFigureOut">
              <a:rPr lang="ko-KR" altLang="en-US" smtClean="0"/>
              <a:t>2026-05-29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95B55-2133-4398-A717-04445BA50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5839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324" rtl="0" eaLnBrk="1" latinLnBrk="1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1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70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FBE07830-96D4-49E7-BFD0-9A3400C6CAD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0"/>
            <a:ext cx="2505075" cy="3273677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6C79A569-D613-42A6-A6FC-3FAD71EA3E68}"/>
              </a:ext>
            </a:extLst>
          </p:cNvPr>
          <p:cNvSpPr/>
          <p:nvPr/>
        </p:nvSpPr>
        <p:spPr>
          <a:xfrm>
            <a:off x="800100" y="3276600"/>
            <a:ext cx="19773900" cy="25069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0EBD5E-9628-4549-A5C6-A9D55FB1F9A5}"/>
              </a:ext>
            </a:extLst>
          </p:cNvPr>
          <p:cNvSpPr txBox="1"/>
          <p:nvPr/>
        </p:nvSpPr>
        <p:spPr>
          <a:xfrm>
            <a:off x="7505700" y="733044"/>
            <a:ext cx="1356178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0" dirty="0">
                <a:solidFill>
                  <a:srgbClr val="F1EEA1"/>
                </a:solidFill>
                <a:latin typeface="바른공군체 Bold" panose="020B0800000101010101" pitchFamily="34" charset="-127"/>
                <a:ea typeface="바른공군체 Bold" panose="020B0800000101010101" pitchFamily="34" charset="-127"/>
              </a:rPr>
              <a:t>창업아이디어 경진대회</a:t>
            </a:r>
          </a:p>
        </p:txBody>
      </p:sp>
      <p:sp>
        <p:nvSpPr>
          <p:cNvPr id="12" name="직사각형 112">
            <a:extLst>
              <a:ext uri="{FF2B5EF4-FFF2-40B4-BE49-F238E27FC236}">
                <a16:creationId xmlns:a16="http://schemas.microsoft.com/office/drawing/2014/main" id="{EC3B3B4B-5E80-4446-8F96-CC45D26AE63B}"/>
              </a:ext>
            </a:extLst>
          </p:cNvPr>
          <p:cNvSpPr/>
          <p:nvPr/>
        </p:nvSpPr>
        <p:spPr>
          <a:xfrm>
            <a:off x="7098936" y="10847437"/>
            <a:ext cx="771915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4000" b="1" kern="0" dirty="0">
                <a:latin typeface="맑은 고딕"/>
                <a:ea typeface="맑은 고딕"/>
              </a:rPr>
              <a:t>참고사항</a:t>
            </a:r>
            <a:endParaRPr lang="en-US" altLang="ko-KR" sz="4000" b="1" kern="0" dirty="0">
              <a:latin typeface="맑은 고딕"/>
              <a:ea typeface="맑은 고딕"/>
            </a:endParaRPr>
          </a:p>
          <a:p>
            <a:pPr>
              <a:defRPr/>
            </a:pPr>
            <a:endParaRPr lang="en-US" altLang="ko-KR" sz="4000" b="1" kern="0" dirty="0">
              <a:latin typeface="맑은 고딕"/>
              <a:ea typeface="맑은 고딕"/>
            </a:endParaRPr>
          </a:p>
          <a:p>
            <a:pPr>
              <a:defRPr/>
            </a:pPr>
            <a:r>
              <a:rPr lang="en-US" altLang="ko-KR" sz="4000" b="1" kern="0" dirty="0">
                <a:latin typeface="맑은 고딕"/>
                <a:ea typeface="맑은 고딕"/>
              </a:rPr>
              <a:t>*SIZE: </a:t>
            </a:r>
            <a:r>
              <a:rPr lang="en-US" altLang="ko-KR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A2</a:t>
            </a: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 </a:t>
            </a:r>
            <a:r>
              <a:rPr lang="en-US" altLang="ko-KR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(420*594mm)</a:t>
            </a:r>
          </a:p>
          <a:p>
            <a:pPr>
              <a:defRPr/>
            </a:pPr>
            <a:r>
              <a:rPr lang="en-US" altLang="ko-KR" sz="4000" b="1" kern="0" dirty="0">
                <a:latin typeface="맑은 고딕"/>
                <a:ea typeface="맑은 고딕"/>
              </a:rPr>
              <a:t>*</a:t>
            </a:r>
            <a:r>
              <a:rPr lang="ko-KR" altLang="en-US" sz="4000" b="1" kern="0" dirty="0">
                <a:latin typeface="맑은 고딕"/>
                <a:ea typeface="맑은 고딕"/>
              </a:rPr>
              <a:t>분량</a:t>
            </a:r>
            <a:r>
              <a:rPr lang="en-US" altLang="ko-KR" sz="4000" b="1" kern="0" dirty="0">
                <a:latin typeface="맑은 고딕"/>
                <a:ea typeface="맑은 고딕"/>
              </a:rPr>
              <a:t>: </a:t>
            </a:r>
            <a:r>
              <a:rPr lang="en-US" altLang="ko-KR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3~5</a:t>
            </a: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장</a:t>
            </a:r>
            <a:endParaRPr lang="en-US" altLang="ko-KR" sz="4000" b="1" kern="0" dirty="0">
              <a:solidFill>
                <a:srgbClr val="0070C0"/>
              </a:solidFill>
              <a:latin typeface="맑은 고딕"/>
              <a:ea typeface="맑은 고딕"/>
            </a:endParaRPr>
          </a:p>
          <a:p>
            <a:pPr>
              <a:defRPr/>
            </a:pPr>
            <a:r>
              <a:rPr lang="en-US" altLang="ko-KR" sz="4000" b="1" kern="0" dirty="0">
                <a:latin typeface="맑은 고딕"/>
                <a:ea typeface="맑은 고딕"/>
              </a:rPr>
              <a:t>*</a:t>
            </a:r>
            <a:r>
              <a:rPr lang="ko-KR" altLang="en-US" sz="4000" b="1" kern="0" dirty="0">
                <a:latin typeface="맑은 고딕"/>
                <a:ea typeface="맑은 고딕"/>
              </a:rPr>
              <a:t>내용</a:t>
            </a:r>
            <a:r>
              <a:rPr lang="en-US" altLang="ko-KR" sz="4000" b="1" kern="0" dirty="0">
                <a:latin typeface="맑은 고딕"/>
                <a:ea typeface="맑은 고딕"/>
              </a:rPr>
              <a:t>:</a:t>
            </a:r>
          </a:p>
          <a:p>
            <a:pPr>
              <a:defRPr/>
            </a:pPr>
            <a:r>
              <a:rPr lang="ko-KR" altLang="en-US" sz="4000" b="1" kern="0" dirty="0">
                <a:latin typeface="맑은 고딕"/>
                <a:ea typeface="맑은 고딕"/>
              </a:rPr>
              <a:t>  </a:t>
            </a:r>
            <a:r>
              <a:rPr lang="en-US" altLang="ko-KR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1.</a:t>
            </a: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창업아이템명</a:t>
            </a:r>
          </a:p>
          <a:p>
            <a:pPr>
              <a:defRPr/>
            </a:pP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  </a:t>
            </a:r>
            <a:r>
              <a:rPr lang="en-US" altLang="ko-KR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2.</a:t>
            </a: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창업아이템 소개</a:t>
            </a:r>
          </a:p>
          <a:p>
            <a:pPr>
              <a:defRPr/>
            </a:pPr>
            <a:r>
              <a:rPr lang="en-US" altLang="ko-KR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  3.</a:t>
            </a: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차별성</a:t>
            </a:r>
          </a:p>
          <a:p>
            <a:pPr>
              <a:defRPr/>
            </a:pP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  </a:t>
            </a:r>
            <a:r>
              <a:rPr lang="en-US" altLang="ko-KR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4.</a:t>
            </a: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대상 및 개발 전략</a:t>
            </a:r>
          </a:p>
          <a:p>
            <a:pPr>
              <a:defRPr/>
            </a:pP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  </a:t>
            </a:r>
            <a:r>
              <a:rPr lang="en-US" altLang="ko-KR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5.</a:t>
            </a:r>
            <a:r>
              <a:rPr lang="ko-KR" altLang="en-US" sz="4000" b="1" kern="0" dirty="0">
                <a:solidFill>
                  <a:srgbClr val="0070C0"/>
                </a:solidFill>
                <a:latin typeface="맑은 고딕"/>
                <a:ea typeface="맑은 고딕"/>
              </a:rPr>
              <a:t>이미지</a:t>
            </a:r>
            <a:endParaRPr lang="en-US" altLang="ko-KR" sz="4000" b="1" kern="0" dirty="0">
              <a:solidFill>
                <a:srgbClr val="0070C0"/>
              </a:solidFill>
              <a:latin typeface="맑은 고딕"/>
              <a:ea typeface="맑은 고딕"/>
            </a:endParaRPr>
          </a:p>
          <a:p>
            <a:pPr>
              <a:defRPr/>
            </a:pPr>
            <a:r>
              <a:rPr lang="en-US" altLang="ko-KR" sz="4000" b="1" kern="0" dirty="0">
                <a:latin typeface="맑은 고딕"/>
                <a:ea typeface="맑은 고딕"/>
              </a:rPr>
              <a:t>  (</a:t>
            </a:r>
            <a:r>
              <a:rPr lang="ko-KR" altLang="en-US" sz="4000" b="1" kern="0" dirty="0">
                <a:latin typeface="맑은 고딕"/>
                <a:ea typeface="맑은 고딕"/>
              </a:rPr>
              <a:t>위 </a:t>
            </a:r>
            <a:r>
              <a:rPr lang="en-US" altLang="ko-KR" sz="4000" b="1" kern="0" dirty="0">
                <a:latin typeface="맑은 고딕"/>
                <a:ea typeface="맑은 고딕"/>
              </a:rPr>
              <a:t>5</a:t>
            </a:r>
            <a:r>
              <a:rPr lang="ko-KR" altLang="en-US" sz="4000" b="1" kern="0" dirty="0">
                <a:latin typeface="맑은 고딕"/>
                <a:ea typeface="맑은 고딕"/>
              </a:rPr>
              <a:t>가지 내용 자유롭게 배치</a:t>
            </a:r>
            <a:r>
              <a:rPr lang="en-US" altLang="ko-KR" sz="4000" b="1" kern="0" dirty="0">
                <a:latin typeface="맑은 고딕"/>
                <a:ea typeface="맑은 고딕"/>
              </a:rPr>
              <a:t>)</a:t>
            </a:r>
            <a:endParaRPr lang="ko-KR" altLang="en-US" sz="4000" b="1" kern="0" dirty="0">
              <a:latin typeface="맑은 고딕"/>
              <a:ea typeface="맑은 고딕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7A6562-C77F-4948-8459-4A27C45718C0}"/>
              </a:ext>
            </a:extLst>
          </p:cNvPr>
          <p:cNvSpPr txBox="1"/>
          <p:nvPr/>
        </p:nvSpPr>
        <p:spPr>
          <a:xfrm>
            <a:off x="316140" y="960805"/>
            <a:ext cx="7189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dirty="0">
                <a:solidFill>
                  <a:srgbClr val="F1EEA1"/>
                </a:solidFill>
                <a:latin typeface="바른공군체 Bold" panose="020B0800000101010101" pitchFamily="34" charset="-127"/>
                <a:ea typeface="바른공군체 Bold" panose="020B0800000101010101" pitchFamily="34" charset="-127"/>
              </a:rPr>
              <a:t>2026 </a:t>
            </a:r>
            <a:r>
              <a:rPr lang="ko-KR" altLang="en-US" sz="6000" dirty="0">
                <a:solidFill>
                  <a:srgbClr val="F1EEA1"/>
                </a:solidFill>
                <a:latin typeface="바른공군체 Bold" panose="020B0800000101010101" pitchFamily="34" charset="-127"/>
                <a:ea typeface="바른공군체 Bold" panose="020B0800000101010101" pitchFamily="34" charset="-127"/>
              </a:rPr>
              <a:t>파주시 중학교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973B220-77E3-67AD-3142-E758BDB1F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381" y="28785074"/>
            <a:ext cx="7675337" cy="105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254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54</Words>
  <Application>Microsoft Office PowerPoint</Application>
  <PresentationFormat>사용자 지정</PresentationFormat>
  <Paragraphs>13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바른공군체 Bold</vt:lpstr>
      <vt:lpstr>Arial</vt:lpstr>
      <vt:lpstr>Calibri</vt:lpstr>
      <vt:lpstr>Calibri Light</vt:lpstr>
      <vt:lpstr>Office 테마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진로체험지원센터 파주</dc:creator>
  <cp:lastModifiedBy>진로체험지원센터 파주</cp:lastModifiedBy>
  <cp:revision>16</cp:revision>
  <cp:lastPrinted>2025-06-26T00:15:16Z</cp:lastPrinted>
  <dcterms:created xsi:type="dcterms:W3CDTF">2024-08-12T12:16:10Z</dcterms:created>
  <dcterms:modified xsi:type="dcterms:W3CDTF">2026-05-29T08:45:04Z</dcterms:modified>
  <cp:version/>
</cp:coreProperties>
</file>